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8"/>
  </p:notesMasterIdLst>
  <p:sldIdLst>
    <p:sldId id="367" r:id="rId2"/>
    <p:sldId id="262" r:id="rId3"/>
    <p:sldId id="290" r:id="rId4"/>
    <p:sldId id="379" r:id="rId5"/>
    <p:sldId id="289" r:id="rId6"/>
    <p:sldId id="288" r:id="rId7"/>
    <p:sldId id="361" r:id="rId8"/>
    <p:sldId id="364" r:id="rId9"/>
    <p:sldId id="291" r:id="rId10"/>
    <p:sldId id="382" r:id="rId11"/>
    <p:sldId id="287" r:id="rId12"/>
    <p:sldId id="312" r:id="rId13"/>
    <p:sldId id="286" r:id="rId14"/>
    <p:sldId id="317" r:id="rId15"/>
    <p:sldId id="285" r:id="rId16"/>
    <p:sldId id="322" r:id="rId17"/>
    <p:sldId id="284" r:id="rId18"/>
    <p:sldId id="325" r:id="rId19"/>
    <p:sldId id="331" r:id="rId20"/>
    <p:sldId id="356" r:id="rId21"/>
    <p:sldId id="282" r:id="rId22"/>
    <p:sldId id="347" r:id="rId23"/>
    <p:sldId id="348" r:id="rId24"/>
    <p:sldId id="279" r:id="rId25"/>
    <p:sldId id="354" r:id="rId26"/>
    <p:sldId id="34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09" autoAdjust="0"/>
    <p:restoredTop sz="88889" autoAdjust="0"/>
  </p:normalViewPr>
  <p:slideViewPr>
    <p:cSldViewPr snapToGrid="0">
      <p:cViewPr varScale="1">
        <p:scale>
          <a:sx n="73" d="100"/>
          <a:sy n="73" d="100"/>
        </p:scale>
        <p:origin x="54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2AD20-6E63-49E3-87E9-1F305DF7644D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EE733-567B-4FBF-B993-E114A2EC2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85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808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974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124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488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90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51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940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68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237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691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58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632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815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EE733-567B-4FBF-B993-E114A2EC22C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58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95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56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3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3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5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52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74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7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74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467F3-9805-4455-AE6B-D6EAA21CEC5A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E4265-DCA7-4255-BC6C-77449B1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6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8991" y="1016598"/>
            <a:ext cx="9404723" cy="3707802"/>
          </a:xfrm>
        </p:spPr>
        <p:txBody>
          <a:bodyPr>
            <a:no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238"/>
            <a:ext cx="12192000" cy="7170738"/>
          </a:xfrm>
        </p:spPr>
      </p:pic>
      <p:sp>
        <p:nvSpPr>
          <p:cNvPr id="2" name="Прямоугольник 1"/>
          <p:cNvSpPr/>
          <p:nvPr/>
        </p:nvSpPr>
        <p:spPr>
          <a:xfrm>
            <a:off x="1277257" y="1770743"/>
            <a:ext cx="78667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Презентация профессиональной деятельности 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музыкального руководителя муниципального 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бюджетного  дошкольного образовательного учреждения 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 «Детский сад №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 «Аленушка» муниципального образования Черноморский  район  Республики Крым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27" y="140424"/>
            <a:ext cx="4656719" cy="325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17" y="140424"/>
            <a:ext cx="4243009" cy="3182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2105"/>
            <a:ext cx="5449846" cy="3678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46" y="3541486"/>
            <a:ext cx="5099352" cy="382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6632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634" y="868680"/>
            <a:ext cx="8825659" cy="19812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часто использую различные атрибуты, ведь танец с предметами доставляет детям эстетическое удовольствие.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746171" y="3657600"/>
            <a:ext cx="1901372" cy="2362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80" y="2542904"/>
            <a:ext cx="6508611" cy="5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7618" cy="2630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07" y="0"/>
            <a:ext cx="3981753" cy="2986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2630713"/>
            <a:ext cx="3483429" cy="2612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47" y="0"/>
            <a:ext cx="4518781" cy="3389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40" y="3389086"/>
            <a:ext cx="5480593" cy="30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0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6632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634" y="868680"/>
            <a:ext cx="8825659" cy="198120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внимание уделяю патриотическому воспитанию детей</a:t>
            </a:r>
            <a:endParaRPr lang="ru-RU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60" y="3169920"/>
            <a:ext cx="798576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0761" cy="3120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61" y="180245"/>
            <a:ext cx="3701143" cy="2948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04" y="86177"/>
            <a:ext cx="4054324" cy="3040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3" y="3206748"/>
            <a:ext cx="5268686" cy="35269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19" y="3283495"/>
            <a:ext cx="6203716" cy="369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5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6632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634" y="-145143"/>
            <a:ext cx="8825659" cy="2995023"/>
          </a:xfrm>
        </p:spPr>
        <p:txBody>
          <a:bodyPr/>
          <a:lstStyle/>
          <a:p>
            <a:pPr algn="ctr"/>
            <a:r>
              <a:rPr lang="ru-RU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  </a:t>
            </a: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повышаю свою квалификацию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154954" y="2103120"/>
            <a:ext cx="8825659" cy="391668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-2014 – МО  семинар-практикум «Современные здоровье сберегающие технологии;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–семинар  «Здоровье сберегающие и здоровье формирующие технологии в ДОУ»;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- 2017 – МО «Развитие интереса и любви у дошкольников к обучению»;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- 2017- курсы повышения квалификации  «Методика музыкального образования в рамках ФГОС»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- 2018 – МО «Познавательная активность детей в процессе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экспериментирования»;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курсы повышения квалификации «ИКТ в  дошкольном образовании»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-2019 МО «Игровые технологии, как средство коммуникативного развития дошкольников»;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 -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курсы повышения квалификации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«Организация инклюзивного образования в условиях реализации ФГОС дошкольного образования для детей с ОВЗ »</a:t>
            </a:r>
          </a:p>
          <a:p>
            <a:pPr fontAlgn="base"/>
            <a:r>
              <a:rPr lang="ru-RU" sz="2100" dirty="0" smtClean="0">
                <a:solidFill>
                  <a:srgbClr val="FF0000"/>
                </a:solidFill>
              </a:rPr>
              <a:t>    2024- курсы повышения квалификации «Формирование </a:t>
            </a:r>
            <a:r>
              <a:rPr lang="ru-RU" sz="2100" dirty="0">
                <a:solidFill>
                  <a:srgbClr val="FF0000"/>
                </a:solidFill>
              </a:rPr>
              <a:t>и развитие профессиональной  компетентности музыкального руководителя дошкольной </a:t>
            </a:r>
          </a:p>
          <a:p>
            <a:pPr fontAlgn="base"/>
            <a:r>
              <a:rPr lang="ru-RU" sz="2100" dirty="0">
                <a:solidFill>
                  <a:srgbClr val="FF0000"/>
                </a:solidFill>
              </a:rPr>
              <a:t>образовательной организации</a:t>
            </a:r>
            <a:r>
              <a:rPr lang="ru-RU" sz="2100" dirty="0" smtClean="0">
                <a:solidFill>
                  <a:srgbClr val="FF0000"/>
                </a:solidFill>
              </a:rPr>
              <a:t>»</a:t>
            </a:r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71" y="1741715"/>
            <a:ext cx="7170057" cy="51162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-131717"/>
            <a:ext cx="3800382" cy="2701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96" y="0"/>
            <a:ext cx="4513180" cy="2679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14" y="0"/>
            <a:ext cx="3840186" cy="288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46632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034" y="137160"/>
            <a:ext cx="8825659" cy="594360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родителями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154954" y="990600"/>
            <a:ext cx="10686526" cy="50292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с родителями проводятся онлайн-консультации на персональном сайте ДОУ;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систематически обновляется музыкальный стенд;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проводится индивидуальная работа с родителями;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родители привлекаются к различным мероприятиям ДОУ;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6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191" y="3491340"/>
            <a:ext cx="4606920" cy="34551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98" y="-143732"/>
            <a:ext cx="4703789" cy="3455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98" y="-668430"/>
            <a:ext cx="5546360" cy="41597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833" y="3491340"/>
            <a:ext cx="4397829" cy="329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828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театрализованная деятельность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3" y="798286"/>
            <a:ext cx="4164390" cy="2787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553" y="579590"/>
            <a:ext cx="4817780" cy="3225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4" y="3982822"/>
            <a:ext cx="4295019" cy="2875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67" y="3804715"/>
            <a:ext cx="4803019" cy="32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840"/>
            <a:ext cx="1246632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4857" y="868680"/>
            <a:ext cx="2322286" cy="1981200"/>
          </a:xfrm>
        </p:spPr>
        <p:txBody>
          <a:bodyPr/>
          <a:lstStyle/>
          <a:p>
            <a:pPr algn="ctr"/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820329" y="5142818"/>
            <a:ext cx="8825659" cy="23622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Музыкальный руководитель </a:t>
            </a:r>
          </a:p>
          <a:p>
            <a:pPr algn="ctr"/>
            <a:r>
              <a:rPr lang="ru-RU" sz="2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Лиховец</a:t>
            </a:r>
            <a:r>
              <a:rPr lang="ru-RU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Лариса Вадимовна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49" y="213360"/>
            <a:ext cx="3774021" cy="5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3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2" y="129419"/>
            <a:ext cx="4639128" cy="3092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28" y="-38705"/>
            <a:ext cx="51435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2171"/>
            <a:ext cx="5515428" cy="3522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72" y="3319376"/>
            <a:ext cx="5733142" cy="342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6632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4994" y="167640"/>
            <a:ext cx="8825659" cy="120396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дети очень любят праздники и развлечения 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6" y="1539240"/>
            <a:ext cx="5016137" cy="2821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5457" y="3115491"/>
            <a:ext cx="5016137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9" y="-558438"/>
            <a:ext cx="12061371" cy="85235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58" y="1161143"/>
            <a:ext cx="9390744" cy="24855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 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Оформление  зала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Обновляется в соответствии с сезоном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года и проводимым праздником.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Приобретены и изготовлены атрибуты 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своими руками: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музыкально-дидактические игры;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детские музыкальные инструменты ;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атрибуты для подвижных игр;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ритмоформулы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схемы-модели для 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ориентировки в пространстве;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*- игрушки для театрализованной деятельности.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современных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информационных технологий и ресурсов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повседневной жизни детского сада.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каждой возрастной группе оборудованы уголки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самостоятельной музыкальной деятельности.</a:t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154954" y="7242628"/>
            <a:ext cx="8825659" cy="161471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116114" y="3657600"/>
            <a:ext cx="1038840" cy="457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64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4" y="0"/>
            <a:ext cx="4295435" cy="2830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60" y="-252191"/>
            <a:ext cx="2069558" cy="3083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5" y="-107048"/>
            <a:ext cx="4850746" cy="3256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9" y="3003973"/>
            <a:ext cx="4567161" cy="3425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3267447"/>
            <a:ext cx="5196841" cy="310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66320" cy="7924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86" y="35197"/>
            <a:ext cx="2968358" cy="3648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57" y="212514"/>
            <a:ext cx="4940300" cy="3293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9" y="3683363"/>
            <a:ext cx="5622471" cy="37483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3" y="3535438"/>
            <a:ext cx="4983843" cy="332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56"/>
            <a:ext cx="3967843" cy="2645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72" y="0"/>
            <a:ext cx="4355462" cy="3128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28" y="3003249"/>
            <a:ext cx="5782127" cy="38547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28" y="2896426"/>
            <a:ext cx="5593549" cy="37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6632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634" y="868680"/>
            <a:ext cx="8825659" cy="705612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детишки уже с юных </a:t>
            </a: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b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Музыку чувствуют и понимают, Лихо они за куплетом куплет </a:t>
            </a: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улице всё распевают</a:t>
            </a: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благодарны за деток своих, </a:t>
            </a: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миром прекрасного </a:t>
            </a: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сдружили, В мир этот чудный ввели нежно их, Песни красивые петь научили. …, спасибо Вам огромное!!! </a:t>
            </a:r>
            <a:b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" y="0"/>
            <a:ext cx="12466320" cy="79248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4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6632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474" y="662940"/>
            <a:ext cx="8825659" cy="4663440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Педагогический стаж  работы –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лет;</a:t>
            </a:r>
            <a:b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Работаю в МБДОУ «Детский сад №3 «Аленушка с августа 2014 года»</a:t>
            </a:r>
            <a:b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Образование – высшее МГПУ 1992 г.</a:t>
            </a:r>
            <a:b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Специальность – педагог-психолог;</a:t>
            </a:r>
            <a:b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Музыкальное образование – </a:t>
            </a:r>
            <a:r>
              <a:rPr lang="ru-RU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Ждановская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музыкальная   школа,  предмет фортепиано 1984 г.  </a:t>
            </a:r>
            <a:b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261633" y="5013960"/>
            <a:ext cx="8825659" cy="237744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20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7" y="-101600"/>
            <a:ext cx="1246632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2229"/>
            <a:ext cx="11742058" cy="8708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Моя углубленная тема:</a:t>
            </a:r>
            <a:b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«Музыкально-дидактические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и их значение в развитии музыкальных способностей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дошкольников»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673114" y="8242300"/>
            <a:ext cx="8825659" cy="62738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47217" y="1248229"/>
            <a:ext cx="1232117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&amp;quot"/>
              </a:rPr>
              <a:t>      Дидактическая </a:t>
            </a:r>
            <a:r>
              <a:rPr lang="ru-RU" dirty="0">
                <a:solidFill>
                  <a:srgbClr val="000000"/>
                </a:solidFill>
                <a:latin typeface="&amp;quot"/>
              </a:rPr>
              <a:t>игра одновременно является формой обучения, наиболее характерной для маленьких детей. Истоки её в народной педагогике, которая создала много обучающих игр на основе сочетания игры с песней, с движениями. В потешках, игровых песенках, в играх «Ладушки», «Сорока-белобока», в играх с пальчиками мать привлекает внимание ребёнка к окружающим предметам, называет их.</a:t>
            </a:r>
          </a:p>
          <a:p>
            <a:r>
              <a:rPr lang="ru-RU" dirty="0">
                <a:solidFill>
                  <a:srgbClr val="000000"/>
                </a:solidFill>
                <a:latin typeface="&amp;quot"/>
              </a:rPr>
              <a:t>В дидактической игре содержатся все структурные элементы (части), характерные для игровой деятельности детей: замысел (задача), содержание, игровые действия, правила, </a:t>
            </a:r>
            <a:r>
              <a:rPr lang="ru-RU" dirty="0" smtClean="0">
                <a:solidFill>
                  <a:srgbClr val="000000"/>
                </a:solidFill>
                <a:latin typeface="&amp;quot"/>
              </a:rPr>
              <a:t>результат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Наличие дидактической задачи подчёркивает обучающий характер игры, направленность её содержания на развитие познавательной деятельности детей. Правила игры имеют обучающий, организующий и дисциплинирующий характер. Обучающее правила помогают раскрыть перед детьми, что и как нужно делать: они соотносятся с игровыми действиями, усиливают их роль, уточняют способ выполнения; организующие определяют порядок, последовательность и взаимоотношения детей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игре.  Педагог </a:t>
            </a:r>
            <a:r>
              <a:rPr lang="ru-RU" dirty="0" smtClean="0"/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должен осторожно пользоваться правилами, не перегружать ими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игру.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Результат дидактической игры - показатель уровня достижения детей в усвоении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знаний.</a:t>
            </a:r>
          </a:p>
          <a:p>
            <a:r>
              <a:rPr lang="ru-RU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Именно с этой целью применяют такие пособия, как музыкально-дидактические игры, которые, воздействуя на ребенка комплексно, вызывают у него зрительную, слуховую и двигательную активность, тем самым, расширяя музыкальное восприятие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целом.</a:t>
            </a:r>
          </a:p>
          <a:p>
            <a:r>
              <a:rPr lang="ru-RU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Актуальность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применения музыкально-дидактических игр и упражнений заключается в музыкально-сенсорном развитии и воспитании дошкольников в определенной системе, с учетом возрастного аспекта и последовательности приобщения детей к целостному и дифференцированному восприятию музыки.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Цель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применения музыкально-дидактических игр и пособий - развивать музыкальные способности, углублять представления детей о средствах музыкальной выразительности.</a:t>
            </a:r>
          </a:p>
          <a:p>
            <a:endParaRPr lang="ru-RU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50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7" y="101600"/>
            <a:ext cx="1246632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0130" y="101600"/>
            <a:ext cx="10790770" cy="6583680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Земля всё время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кружится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Проходят год за годом.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мы – жара ли, стужа ли –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Всё водим хороводы.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Спрошу сейчас серьёзно я.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Попробуйте ответить: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с вами люди взрослые,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по жизни – дети?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вдохновенно дрыгаем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Копытцем»,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лошадки,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зайчиками прыгаем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 значит – всё в порядке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будет праздник сказочный,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смех ребячий звонкий,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засияют радостно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Лучистые глазёнки.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не успев закончиться,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Всё повторится снова: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 музыка, и творчество,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свет идеи новой,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Фантазии рождаются,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Костюмы ночью шьются,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танцы сочиняются,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песенки поются.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Спрошу сейчас серьёзно я.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Попробуйте ответить: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с вами люди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взрослые?  Да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немножко – дети...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…Пускай планета вертится,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Считать года не надо!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– добрые волшебницы,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детство с нами рядом.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673114" y="8242300"/>
            <a:ext cx="8825659" cy="62738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2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040" y="0"/>
            <a:ext cx="1392936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0330" y="205740"/>
            <a:ext cx="8825659" cy="751332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достижения </a:t>
            </a: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поставленных целей, 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использую разнообразные формы работы по данной теме: комплексные занятия; беседы, развлечения, игры (</a:t>
            </a: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логопедические, 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пальчиковые, музыкально- дидактические, подвижные музыкальные игры); музыкальные гостиные, концерты и праздники. Провожу занятия от лица персонажа, использую дидактические пособия, игрушки</a:t>
            </a: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платочные куклы, 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ИКТ технологии.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236994" y="6050280"/>
            <a:ext cx="8825659" cy="23622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040" y="0"/>
            <a:ext cx="1392936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0330" y="205740"/>
            <a:ext cx="8825659" cy="7513320"/>
          </a:xfrm>
        </p:spPr>
        <p:txBody>
          <a:bodyPr/>
          <a:lstStyle/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и приемы музыкального воспитания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дошкольников.</a:t>
            </a:r>
            <a:b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наглядных, словесных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игровых и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практических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методов.</a:t>
            </a:r>
            <a:b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Известно,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эти 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ориентированы 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прежде всего на накопление определенных знаний, умений и навыков,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оказывают 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стимулирующее влияние на развитие ребенка. Основу дидактической игры составляет органическая взаимосвязь игровой деятельности и усвоения знаний. Дидактическая игра — игра познавательная, направленная на расширение, углубление, систематизацию представлений детей об окружающем, воспитание познавательных интересов, развитие познавательных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способностей. </a:t>
            </a:r>
            <a:b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убеждение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упражнения 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приучения;</a:t>
            </a: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обучение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стимулирование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контроль 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оценка.</a:t>
            </a: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Приемы </a:t>
            </a:r>
            <a:r>
              <a:rPr lang="ru-RU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(беседа, рассказ, сюрпризный момент, загадка, игрушка и т.п.).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236994" y="6050280"/>
            <a:ext cx="882565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37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040" y="0"/>
            <a:ext cx="1392936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0330" y="205740"/>
            <a:ext cx="8825659" cy="751332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Используемые технологии</a:t>
            </a:r>
            <a:b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ИКТ;</a:t>
            </a:r>
            <a:b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логоритмика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здоровьесберегающие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технология музыкально-ритмического воспитания;</a:t>
            </a:r>
            <a:b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технология элементарного </a:t>
            </a:r>
            <a:r>
              <a:rPr lang="ru-RU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музицирования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технологи музыкотерапии;</a:t>
            </a:r>
            <a:b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975737" y="8488680"/>
            <a:ext cx="8825659" cy="23622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6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803" y="2638745"/>
            <a:ext cx="3095492" cy="4127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90" y="2068953"/>
            <a:ext cx="3839727" cy="29147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155" y="-392554"/>
            <a:ext cx="3112246" cy="133743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48640" y="838200"/>
            <a:ext cx="11186160" cy="58216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1459" cy="1650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56" y="25490"/>
            <a:ext cx="2240199" cy="1625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90" y="629254"/>
            <a:ext cx="3190212" cy="1794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898" y="-53800"/>
            <a:ext cx="4311798" cy="28914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0909"/>
            <a:ext cx="4628590" cy="31523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9" y="4702406"/>
            <a:ext cx="3754109" cy="21475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803303"/>
            <a:ext cx="3678138" cy="20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2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524</Words>
  <Application>Microsoft Office PowerPoint</Application>
  <PresentationFormat>Широкоэкранный</PresentationFormat>
  <Paragraphs>56</Paragraphs>
  <Slides>26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&amp;quot</vt:lpstr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- Педагогический стаж  работы – 20 лет; -  Работаю в МБДОУ «Детский сад №3 «Аленушка с августа 2014 года» - Образование – высшее МГПУ 1992 г. - Специальность – педагог-психолог; - Музыкальное образование – Ждановская музыкальная   школа,  предмет фортепиано 1984 г.    </vt:lpstr>
      <vt:lpstr>Моя углубленная тема: «Музыкально-дидактические игры и их значение в развитии музыкальных способностей дошкольников»</vt:lpstr>
      <vt:lpstr>Земля всё время кружится,  Проходят год за годом.  А мы – жара ли, стужа ли –  Всё водим хороводы.  Спрошу сейчас серьёзно я.  Попробуйте ответить:  Мы с вами люди взрослые,  Или по жизни – дети?  То вдохновенно дрыгаем  «Копытцем», как лошадки,  То зайчиками прыгаем… А, значит – всё в порядке: И будет праздник сказочный,  И смех ребячий звонкий,  И засияют радостно  Лучистые глазёнки.  И, не успев закончиться,  Всё повторится снова:  Вот музыка, и творчество,  И свет идеи новой,  Фантазии рождаются,  Костюмы ночью шьются,  И танцы сочиняются,  И песенки поются.  Спрошу сейчас серьёзно я.  Попробуйте ответить:  Мы с вами люди взрослые?  Да.  Но немножко – дети...  …Пускай планета вертится,  Считать года не надо!  Мы – добрые волшебницы,  И детство с нами рядом. </vt:lpstr>
      <vt:lpstr>Для достижения поставленных целей, я использую разнообразные формы работы по данной теме: комплексные занятия; беседы, развлечения, игры (логопедические, пальчиковые, музыкально- дидактические, подвижные музыкальные игры); музыкальные гостиные, концерты и праздники. Провожу занятия от лица персонажа, использую дидактические пособия, игрушки, платочные куклы, ИКТ технологии. </vt:lpstr>
      <vt:lpstr>Методы и приемы музыкального воспитания дошкольников. Использование наглядных, словесных игровых и практических методов. Известно, что эти методы ориентированы прежде всего на накопление определенных знаний, умений и навыков, они оказывают стимулирующее влияние на развитие ребенка. Основу дидактической игры составляет органическая взаимосвязь игровой деятельности и усвоения знаний. Дидактическая игра — игра познавательная, направленная на расширение, углубление, систематизацию представлений детей об окружающем, воспитание познавательных интересов, развитие познавательных способностей.  - убеждение;  - упражнения и приучения; - обучение; - стимулирование; - контроль и оценка.  Приемы - (беседа, рассказ, сюрпризный момент, загадка, игрушка и т.п.).  </vt:lpstr>
      <vt:lpstr>Используемые технологии    - ИКТ; - логоритмика; - здоровьесберегающие; - технология музыкально-ритмического воспитания; - технология элементарного музицирования; - технологи музыкотерапии; </vt:lpstr>
      <vt:lpstr>Занятия</vt:lpstr>
      <vt:lpstr>Презентация PowerPoint</vt:lpstr>
      <vt:lpstr>Очень часто использую различные атрибуты, ведь танец с предметами доставляет детям эстетическое удовольствие.</vt:lpstr>
      <vt:lpstr>Презентация PowerPoint</vt:lpstr>
      <vt:lpstr>Большое внимание уделяю патриотическому воспитанию детей</vt:lpstr>
      <vt:lpstr>Презентация PowerPoint</vt:lpstr>
      <vt:lpstr>Систематически  повышаю свою квалификацию</vt:lpstr>
      <vt:lpstr>Презентация PowerPoint</vt:lpstr>
      <vt:lpstr>Работа с родителями</vt:lpstr>
      <vt:lpstr>Презентация PowerPoint</vt:lpstr>
      <vt:lpstr> театрализованная деятельность</vt:lpstr>
      <vt:lpstr>Презентация PowerPoint</vt:lpstr>
      <vt:lpstr>Наши дети очень любят праздники и развлечения </vt:lpstr>
      <vt:lpstr>                Оформление  зала Обновляется в соответствии с сезоном  года и проводимым праздником. Приобретены и изготовлены атрибуты  своими руками: - музыкально-дидактические игры; - детские музыкальные инструменты ; - атрибуты для подвижных игр; - ритмоформулы, схемы-модели для  ориентировки в пространстве; *- игрушки для театрализованной деятельности. Использование современных информационных технологий и ресурсов  в повседневной жизни детского сада. В каждой возрастной группе оборудованы уголки  для самостоятельной музыкальной деятельности. </vt:lpstr>
      <vt:lpstr>Презентация PowerPoint</vt:lpstr>
      <vt:lpstr>Презентация PowerPoint</vt:lpstr>
      <vt:lpstr>Презентация PowerPoint</vt:lpstr>
      <vt:lpstr>Наши детишки уже с юных лет  Музыку чувствуют и понимают, Лихо они за куплетом куплет  Дома, на улице всё распевают.  Мы благодарны за деток своих,  С миром прекрасного мы их сдружили, В мир этот чудный ввели нежно их, Песни красивые петь научили. …, спасибо Вам огромное!!!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муниципального образования Черноморского р-на«Детский сад №3 «Аленушка»</dc:title>
  <dc:creator>Пользователь Windows</dc:creator>
  <cp:lastModifiedBy>Пользователь Windows</cp:lastModifiedBy>
  <cp:revision>48</cp:revision>
  <dcterms:created xsi:type="dcterms:W3CDTF">2020-01-15T16:26:20Z</dcterms:created>
  <dcterms:modified xsi:type="dcterms:W3CDTF">2024-11-28T10:22:31Z</dcterms:modified>
</cp:coreProperties>
</file>